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Mission Beyond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Highlighting the Work of One of Our Mission Partners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09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THANK YOU ST. MARY’S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THROUGH MISSION BEYOND, YOUR DONATIONS GO TOWARDS THIS VITAL WORK. </a:t>
            </a:r>
          </a:p>
          <a:p>
            <a:r>
              <a:rPr lang="en-GB" sz="3600" dirty="0" smtClean="0"/>
              <a:t>YOU ARE HELPING ISOLATED COMMUNITIES ALL OVER THE WORLD.</a:t>
            </a:r>
          </a:p>
          <a:p>
            <a:r>
              <a:rPr lang="en-GB" sz="3600" dirty="0" smtClean="0"/>
              <a:t>YOUR PRAYERS, LOVE AND SUPPORT MAKE A DIFFERENCE TO SO MANY LIVES.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301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 smtClean="0"/>
              <a:t>M.A.F ALWAYS NEED ENGINEERS, PILOTS AND GROUND STAFF – PRAY THAT THESE JOBS ARE FILLED</a:t>
            </a:r>
          </a:p>
          <a:p>
            <a:r>
              <a:rPr lang="en-GB" sz="3200" dirty="0" smtClean="0"/>
              <a:t>THE EBOLA CRISIS IS STRETCHING RESOURCES, PRAY THAT M.A.F CAN BE EFFECTIVE IN BEING PART OF THE CONTAINMENT OF THIS HORRIBLE VIRUS</a:t>
            </a:r>
          </a:p>
          <a:p>
            <a:r>
              <a:rPr lang="en-GB" sz="3200" dirty="0" smtClean="0"/>
              <a:t>FOR GOD TO CONTINUE TO BLESS THE WORK OF M.A.F AND SUPPLY ALL THEIR NEEDS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064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Want to know more…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119" y="2336871"/>
            <a:ext cx="4042212" cy="359931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1"/>
            <a:ext cx="5225178" cy="4279829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smtClean="0"/>
              <a:t>Check out:</a:t>
            </a:r>
          </a:p>
          <a:p>
            <a:endParaRPr lang="en-GB" sz="3600" dirty="0" smtClean="0"/>
          </a:p>
          <a:p>
            <a:r>
              <a:rPr lang="en-GB" sz="3600" dirty="0" smtClean="0"/>
              <a:t> maf-uk.org</a:t>
            </a:r>
          </a:p>
          <a:p>
            <a:endParaRPr lang="en-GB" sz="3600" dirty="0" smtClean="0"/>
          </a:p>
          <a:p>
            <a:r>
              <a:rPr lang="en-GB" sz="3600" dirty="0" smtClean="0"/>
              <a:t>Ask any of the Mission Beyond team for information on how you can help</a:t>
            </a:r>
          </a:p>
          <a:p>
            <a:endParaRPr lang="en-GB" sz="3600" dirty="0"/>
          </a:p>
          <a:p>
            <a:r>
              <a:rPr lang="en-GB" sz="3600" dirty="0" smtClean="0"/>
              <a:t>Sign up for prayer letter/email/updates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3015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ST. MARY’S MISSION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latin typeface="Trebuchet MS" panose="020B0603020202020204" pitchFamily="34" charset="0"/>
              </a:rPr>
              <a:t>To reach out to the lost and see them established as disciples</a:t>
            </a:r>
          </a:p>
          <a:p>
            <a:r>
              <a:rPr lang="en-GB" sz="4400" b="1" dirty="0">
                <a:latin typeface="Trebuchet MS" panose="020B0603020202020204" pitchFamily="34" charset="0"/>
              </a:rPr>
              <a:t>To show </a:t>
            </a:r>
            <a:r>
              <a:rPr lang="en-GB" sz="4400" b="1" dirty="0" smtClean="0">
                <a:latin typeface="Trebuchet MS" panose="020B0603020202020204" pitchFamily="34" charset="0"/>
              </a:rPr>
              <a:t>God’s </a:t>
            </a:r>
            <a:r>
              <a:rPr lang="en-GB" sz="4400" b="1" dirty="0">
                <a:latin typeface="Trebuchet MS" panose="020B0603020202020204" pitchFamily="34" charset="0"/>
              </a:rPr>
              <a:t>love in practical action as part of a Christ-centred gospel ministry</a:t>
            </a:r>
          </a:p>
          <a:p>
            <a:endParaRPr lang="en-GB" sz="4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4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MISSION AVIATION FELLOWSHIP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9" y="3278712"/>
            <a:ext cx="11342647" cy="1537986"/>
          </a:xfrm>
        </p:spPr>
      </p:pic>
    </p:spTree>
    <p:extLst>
      <p:ext uri="{BB962C8B-B14F-4D97-AF65-F5344CB8AC3E}">
        <p14:creationId xmlns:p14="http://schemas.microsoft.com/office/powerpoint/2010/main" val="413622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0" y="759853"/>
            <a:ext cx="11621164" cy="542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4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M.A.F. are a lifeline to isolated communities…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if your community had no roads or little access to the outside world</a:t>
            </a:r>
          </a:p>
          <a:p>
            <a:r>
              <a:rPr lang="en-GB" dirty="0" smtClean="0"/>
              <a:t>How would you or your family reach a doctor if you’re sick or injured?</a:t>
            </a:r>
          </a:p>
          <a:p>
            <a:r>
              <a:rPr lang="en-GB" dirty="0" smtClean="0"/>
              <a:t>How can you receive an education or job opportunities?</a:t>
            </a:r>
          </a:p>
          <a:p>
            <a:r>
              <a:rPr lang="en-GB" dirty="0" smtClean="0"/>
              <a:t>Jungles, mountains, swamps, insecurity and dilapidated infrastructure are all barriers to receiving  physical and spiritual care and a hope for the future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42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3000">
        <p:fade/>
      </p:transition>
    </mc:Choice>
    <mc:Fallback xmlns="">
      <p:transition spd="med" advClick="0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That’s Why They Fly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M.A.F are </a:t>
            </a:r>
            <a:r>
              <a:rPr lang="en-GB" sz="3200" dirty="0"/>
              <a:t>a Christian mission organisation that uses planes to overcome these barriers. P</a:t>
            </a:r>
            <a:r>
              <a:rPr lang="en-GB" sz="3200" dirty="0" smtClean="0"/>
              <a:t>ilots </a:t>
            </a:r>
            <a:r>
              <a:rPr lang="en-GB" sz="3200" dirty="0"/>
              <a:t>and personnel deliver relief workers, doctors, pastors, school books, food, medicines - everything that can only be safely and speedily delivered by air.</a:t>
            </a:r>
          </a:p>
          <a:p>
            <a:r>
              <a:rPr lang="en-GB" sz="3200" dirty="0"/>
              <a:t>With an MAF plane taking off or landing every three minutes, the need is </a:t>
            </a:r>
            <a:r>
              <a:rPr lang="en-GB" sz="3200" dirty="0" smtClean="0"/>
              <a:t>huge.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245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M.A.F flies planes to help with: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Medical Emergencies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Missionary Visits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Disaster Relief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49" y="3022673"/>
            <a:ext cx="3000375" cy="2913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25" y="3022674"/>
            <a:ext cx="3000375" cy="29135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56" y="3022672"/>
            <a:ext cx="3177412" cy="2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4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1094703"/>
            <a:ext cx="9300805" cy="310764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655" y="4919729"/>
            <a:ext cx="9613859" cy="792051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And transforms communities…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190578"/>
            <a:ext cx="6915956" cy="437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Latest News…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b="1" dirty="0" smtClean="0"/>
              <a:t>South Sudan</a:t>
            </a:r>
            <a:endParaRPr lang="en-GB" sz="3200" b="1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" r="3319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/>
        <p:txBody>
          <a:bodyPr>
            <a:noAutofit/>
          </a:bodyPr>
          <a:lstStyle/>
          <a:p>
            <a:r>
              <a:rPr lang="en-GB" sz="2400" dirty="0" err="1" smtClean="0"/>
              <a:t>Dr.</a:t>
            </a:r>
            <a:r>
              <a:rPr lang="en-GB" sz="2400" dirty="0" smtClean="0"/>
              <a:t> Rowan Williams travelled with MAF to South Sudan to promote peace.</a:t>
            </a:r>
            <a:endParaRPr lang="en-GB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3200" b="1" dirty="0" smtClean="0"/>
              <a:t>Kenya</a:t>
            </a:r>
            <a:endParaRPr lang="en-GB" sz="3200" b="1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r="3101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45044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Churches planted in Turkana, Northern Kenya, are flourishing…</a:t>
            </a:r>
            <a:endParaRPr lang="en-GB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3200" b="1" dirty="0" smtClean="0"/>
              <a:t>Bangladesh</a:t>
            </a:r>
            <a:endParaRPr lang="en-GB" sz="3200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668706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Transforming the lives of Under 5’s in </a:t>
            </a:r>
            <a:r>
              <a:rPr lang="en-GB" sz="2400" dirty="0" err="1" smtClean="0"/>
              <a:t>Barguna</a:t>
            </a:r>
            <a:r>
              <a:rPr lang="en-GB" sz="2400" dirty="0" smtClean="0"/>
              <a:t> District suffering from </a:t>
            </a:r>
            <a:r>
              <a:rPr lang="en-GB" sz="2400" dirty="0" err="1" smtClean="0"/>
              <a:t>malnutririon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2" b="334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73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78</TotalTime>
  <Words>371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Mission Beyond Update</vt:lpstr>
      <vt:lpstr>ST. MARY’S MISSION STATEMENT</vt:lpstr>
      <vt:lpstr>MISSION AVIATION FELLOWSHIP</vt:lpstr>
      <vt:lpstr>PowerPoint Presentation</vt:lpstr>
      <vt:lpstr>M.A.F. are a lifeline to isolated communities…</vt:lpstr>
      <vt:lpstr>That’s Why They Fly</vt:lpstr>
      <vt:lpstr>M.A.F flies planes to help with:</vt:lpstr>
      <vt:lpstr>PowerPoint Presentation</vt:lpstr>
      <vt:lpstr>Latest News…</vt:lpstr>
      <vt:lpstr>THANK YOU ST. MARY’S</vt:lpstr>
      <vt:lpstr>PRAYER POINTS</vt:lpstr>
      <vt:lpstr>Want to know more…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Beyond Update</dc:title>
  <dc:creator>Helen Holland</dc:creator>
  <cp:lastModifiedBy>Helen Holland</cp:lastModifiedBy>
  <cp:revision>10</cp:revision>
  <dcterms:created xsi:type="dcterms:W3CDTF">2014-10-27T13:03:47Z</dcterms:created>
  <dcterms:modified xsi:type="dcterms:W3CDTF">2014-10-29T17:33:15Z</dcterms:modified>
</cp:coreProperties>
</file>