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/>
              <a:t>MISSION BEYOND UPDATE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HIGHLIGHTING THE WORK OF ONE OF OUR MISSION PARTNERS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91537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b="1" dirty="0" smtClean="0"/>
              <a:t>St. Mary’s Mission statement</a:t>
            </a:r>
            <a:endParaRPr lang="en-GB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Century Gothic" panose="020B0502020202020204" pitchFamily="34" charset="0"/>
              </a:rPr>
              <a:t>To reach out to the lost and see them established as </a:t>
            </a:r>
            <a:r>
              <a:rPr lang="en-GB" sz="4000" dirty="0" smtClean="0">
                <a:latin typeface="Century Gothic" panose="020B0502020202020204" pitchFamily="34" charset="0"/>
              </a:rPr>
              <a:t>disciples</a:t>
            </a:r>
          </a:p>
          <a:p>
            <a:endParaRPr lang="en-GB" sz="4000" dirty="0">
              <a:latin typeface="Century Gothic" panose="020B0502020202020204" pitchFamily="34" charset="0"/>
            </a:endParaRPr>
          </a:p>
          <a:p>
            <a:r>
              <a:rPr lang="en-GB" sz="4000" dirty="0">
                <a:latin typeface="Century Gothic" panose="020B0502020202020204" pitchFamily="34" charset="0"/>
              </a:rPr>
              <a:t>To show </a:t>
            </a:r>
            <a:r>
              <a:rPr lang="en-GB" sz="4000" dirty="0" smtClean="0">
                <a:latin typeface="Century Gothic" panose="020B0502020202020204" pitchFamily="34" charset="0"/>
              </a:rPr>
              <a:t>God’s </a:t>
            </a:r>
            <a:r>
              <a:rPr lang="en-GB" sz="4000" dirty="0">
                <a:latin typeface="Century Gothic" panose="020B0502020202020204" pitchFamily="34" charset="0"/>
              </a:rPr>
              <a:t>love in practical action as part of a Christ-centred gospel ministry</a:t>
            </a:r>
          </a:p>
          <a:p>
            <a:endParaRPr lang="en-GB" sz="4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94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26609"/>
            <a:ext cx="10962248" cy="1380219"/>
          </a:xfrm>
        </p:spPr>
        <p:txBody>
          <a:bodyPr>
            <a:noAutofit/>
          </a:bodyPr>
          <a:lstStyle/>
          <a:p>
            <a:r>
              <a:rPr lang="en-GB" sz="5400" b="1" dirty="0" smtClean="0"/>
              <a:t>CHRISTIAN HOPE INTERNATIONAL</a:t>
            </a:r>
            <a:endParaRPr lang="en-GB" sz="5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2017958"/>
            <a:ext cx="11146629" cy="210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01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400" y="800100"/>
            <a:ext cx="6896100" cy="1650999"/>
          </a:xfrm>
        </p:spPr>
        <p:txBody>
          <a:bodyPr/>
          <a:lstStyle/>
          <a:p>
            <a:r>
              <a:rPr lang="en-GB" b="1" dirty="0" smtClean="0"/>
              <a:t>HELPING TO BRING HOPE…  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78100"/>
            <a:ext cx="10820400" cy="4089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 smtClean="0"/>
              <a:t>C.H.I seeks </a:t>
            </a:r>
            <a:r>
              <a:rPr lang="en-GB" sz="4000" dirty="0"/>
              <a:t>to provide aid to the needy in Africa and Eastern Europe. The charity not only provides material </a:t>
            </a:r>
            <a:r>
              <a:rPr lang="en-GB" sz="4000" dirty="0" smtClean="0"/>
              <a:t>needs, </a:t>
            </a:r>
            <a:r>
              <a:rPr lang="en-GB" sz="4000" dirty="0"/>
              <a:t>but aims to share the Christian </a:t>
            </a:r>
            <a:r>
              <a:rPr lang="en-GB" sz="4000" dirty="0" smtClean="0"/>
              <a:t>message </a:t>
            </a:r>
            <a:r>
              <a:rPr lang="en-GB" sz="4000" dirty="0"/>
              <a:t>of love and Hope in Jesus. There are three different aspects to the work of the </a:t>
            </a:r>
            <a:r>
              <a:rPr lang="en-GB" sz="4000" dirty="0" smtClean="0"/>
              <a:t>Charity…</a:t>
            </a:r>
            <a:endParaRPr lang="en-GB" sz="4000" dirty="0"/>
          </a:p>
          <a:p>
            <a:pPr marL="0" indent="0">
              <a:buNone/>
            </a:pPr>
            <a:endParaRPr lang="en-GB" sz="4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423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4030" y="0"/>
            <a:ext cx="6639951" cy="1364566"/>
          </a:xfrm>
        </p:spPr>
        <p:txBody>
          <a:bodyPr>
            <a:normAutofit/>
          </a:bodyPr>
          <a:lstStyle/>
          <a:p>
            <a:r>
              <a:rPr lang="en-GB" b="1" dirty="0" smtClean="0"/>
              <a:t>Bringing hope</a:t>
            </a:r>
            <a:endParaRPr lang="en-GB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5083" y="3849619"/>
            <a:ext cx="3506283" cy="553569"/>
          </a:xfrm>
        </p:spPr>
        <p:txBody>
          <a:bodyPr/>
          <a:lstStyle/>
          <a:p>
            <a:r>
              <a:rPr lang="en-GB" b="1" dirty="0" smtClean="0"/>
              <a:t>Ray of Hope</a:t>
            </a:r>
            <a:endParaRPr lang="en-GB" b="1" dirty="0"/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01" b="15501"/>
          <a:stretch>
            <a:fillRect/>
          </a:stretch>
        </p:blipFill>
        <p:spPr>
          <a:xfrm>
            <a:off x="393197" y="1560629"/>
            <a:ext cx="3451582" cy="2208758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18"/>
          </p:nvPr>
        </p:nvSpPr>
        <p:spPr>
          <a:xfrm>
            <a:off x="225083" y="4532384"/>
            <a:ext cx="3915117" cy="2325616"/>
          </a:xfrm>
        </p:spPr>
        <p:txBody>
          <a:bodyPr>
            <a:normAutofit/>
          </a:bodyPr>
          <a:lstStyle/>
          <a:p>
            <a:r>
              <a:rPr lang="en-GB" sz="2400" dirty="0" smtClean="0"/>
              <a:t>Child </a:t>
            </a:r>
            <a:r>
              <a:rPr lang="en-GB" sz="2400" dirty="0"/>
              <a:t>sponsorship where financial support is given to enable a child to receive a good education</a:t>
            </a:r>
          </a:p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026787" y="3849620"/>
            <a:ext cx="3796412" cy="553568"/>
          </a:xfrm>
        </p:spPr>
        <p:txBody>
          <a:bodyPr/>
          <a:lstStyle/>
          <a:p>
            <a:r>
              <a:rPr lang="en-GB" b="1" dirty="0" smtClean="0"/>
              <a:t>Stitches of Hope</a:t>
            </a:r>
            <a:endParaRPr lang="en-GB" b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9"/>
          </p:nvPr>
        </p:nvSpPr>
        <p:spPr>
          <a:xfrm>
            <a:off x="4140200" y="4532385"/>
            <a:ext cx="3682999" cy="1686300"/>
          </a:xfrm>
        </p:spPr>
        <p:txBody>
          <a:bodyPr>
            <a:noAutofit/>
          </a:bodyPr>
          <a:lstStyle/>
          <a:p>
            <a:r>
              <a:rPr lang="en-GB" sz="2400" dirty="0" smtClean="0"/>
              <a:t>Hand </a:t>
            </a:r>
            <a:r>
              <a:rPr lang="en-GB" sz="2400" dirty="0"/>
              <a:t>knitted clothes and blankets are donated and sent to Eastern Europe</a:t>
            </a:r>
          </a:p>
          <a:p>
            <a:endParaRPr lang="en-GB" sz="2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884557" y="3849620"/>
            <a:ext cx="3621643" cy="553568"/>
          </a:xfrm>
        </p:spPr>
        <p:txBody>
          <a:bodyPr/>
          <a:lstStyle/>
          <a:p>
            <a:r>
              <a:rPr lang="en-GB" b="1" dirty="0" smtClean="0"/>
              <a:t>Small Project Finance</a:t>
            </a:r>
            <a:endParaRPr lang="en-GB" b="1" dirty="0"/>
          </a:p>
        </p:txBody>
      </p:sp>
      <p:pic>
        <p:nvPicPr>
          <p:cNvPr id="16" name="Picture Placeholder 15"/>
          <p:cNvPicPr>
            <a:picLocks noGrp="1" noChangeAspect="1"/>
          </p:cNvPicPr>
          <p:nvPr>
            <p:ph type="pic" idx="2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3" b="16803"/>
          <a:stretch>
            <a:fillRect/>
          </a:stretch>
        </p:blipFill>
        <p:spPr>
          <a:xfrm>
            <a:off x="8049731" y="1560629"/>
            <a:ext cx="3447878" cy="2288991"/>
          </a:xfrm>
        </p:spPr>
      </p:pic>
      <p:sp>
        <p:nvSpPr>
          <p:cNvPr id="11" name="Text Placeholder 10"/>
          <p:cNvSpPr>
            <a:spLocks noGrp="1"/>
          </p:cNvSpPr>
          <p:nvPr>
            <p:ph type="body" sz="half" idx="20"/>
          </p:nvPr>
        </p:nvSpPr>
        <p:spPr>
          <a:xfrm>
            <a:off x="7884557" y="4403188"/>
            <a:ext cx="3617619" cy="1815495"/>
          </a:xfrm>
        </p:spPr>
        <p:txBody>
          <a:bodyPr>
            <a:noAutofit/>
          </a:bodyPr>
          <a:lstStyle/>
          <a:p>
            <a:r>
              <a:rPr lang="en-GB" sz="2400" dirty="0" smtClean="0"/>
              <a:t>Low </a:t>
            </a:r>
            <a:r>
              <a:rPr lang="en-GB" sz="2400" dirty="0"/>
              <a:t>cost initiatives to support small community and family projects such as providing mosquito nets, egg laying hens, tools and clean </a:t>
            </a:r>
            <a:r>
              <a:rPr lang="en-GB" sz="2400" dirty="0" smtClean="0"/>
              <a:t>water</a:t>
            </a:r>
            <a:endParaRPr lang="en-GB" sz="2400" dirty="0"/>
          </a:p>
        </p:txBody>
      </p:sp>
      <p:pic>
        <p:nvPicPr>
          <p:cNvPr id="15" name="Picture Placeholder 14"/>
          <p:cNvPicPr>
            <a:picLocks noGrp="1" noChangeAspect="1"/>
          </p:cNvPicPr>
          <p:nvPr>
            <p:ph type="pic" idx="2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48" b="20548"/>
          <a:stretch>
            <a:fillRect/>
          </a:stretch>
        </p:blipFill>
        <p:spPr>
          <a:xfrm>
            <a:off x="4140200" y="1560629"/>
            <a:ext cx="3448936" cy="2288990"/>
          </a:xfrm>
        </p:spPr>
      </p:pic>
    </p:spTree>
    <p:extLst>
      <p:ext uri="{BB962C8B-B14F-4D97-AF65-F5344CB8AC3E}">
        <p14:creationId xmlns:p14="http://schemas.microsoft.com/office/powerpoint/2010/main" val="89672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-998806"/>
            <a:ext cx="8610599" cy="3263704"/>
          </a:xfrm>
        </p:spPr>
        <p:txBody>
          <a:bodyPr/>
          <a:lstStyle/>
          <a:p>
            <a:r>
              <a:rPr lang="en-GB" b="1" dirty="0" smtClean="0"/>
              <a:t>Latest news</a:t>
            </a:r>
            <a:endParaRPr lang="en-GB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8618" y="3886201"/>
            <a:ext cx="3451582" cy="673100"/>
          </a:xfrm>
        </p:spPr>
        <p:txBody>
          <a:bodyPr/>
          <a:lstStyle/>
          <a:p>
            <a:r>
              <a:rPr lang="en-GB" b="1" dirty="0" smtClean="0"/>
              <a:t>20/20 HARVEST CHALLENGE</a:t>
            </a:r>
            <a:endParaRPr lang="en-GB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8"/>
          </p:nvPr>
        </p:nvSpPr>
        <p:spPr>
          <a:xfrm>
            <a:off x="688618" y="4559302"/>
            <a:ext cx="3451582" cy="1659384"/>
          </a:xfrm>
        </p:spPr>
        <p:txBody>
          <a:bodyPr>
            <a:noAutofit/>
          </a:bodyPr>
          <a:lstStyle/>
          <a:p>
            <a:r>
              <a:rPr lang="en-GB" sz="2000" dirty="0" smtClean="0"/>
              <a:t>C.H.I are 20 years old and have launched a challenge to raise £2020 to buy livestock for those in need.  These are given to orphans in Africa to improve their diet and nutrition.   </a:t>
            </a:r>
            <a:endParaRPr lang="en-GB" sz="2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374263" y="3886201"/>
            <a:ext cx="3448935" cy="469900"/>
          </a:xfrm>
        </p:spPr>
        <p:txBody>
          <a:bodyPr/>
          <a:lstStyle/>
          <a:p>
            <a:r>
              <a:rPr lang="en-GB" b="1" dirty="0" smtClean="0"/>
              <a:t>CONTAINER AID</a:t>
            </a:r>
            <a:endParaRPr lang="en-GB" b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9"/>
          </p:nvPr>
        </p:nvSpPr>
        <p:spPr>
          <a:xfrm>
            <a:off x="4374264" y="4559301"/>
            <a:ext cx="3448935" cy="2184399"/>
          </a:xfrm>
        </p:spPr>
        <p:txBody>
          <a:bodyPr>
            <a:noAutofit/>
          </a:bodyPr>
          <a:lstStyle/>
          <a:p>
            <a:r>
              <a:rPr lang="en-GB" sz="2000" b="1" dirty="0"/>
              <a:t>STOP PRESS</a:t>
            </a:r>
            <a:r>
              <a:rPr lang="en-GB" sz="2000" dirty="0"/>
              <a:t>: Due to the cancellation of tax exemptions on containers by the authorities in Africa, the decision has been made to </a:t>
            </a:r>
            <a:r>
              <a:rPr lang="en-GB" sz="2000" dirty="0" smtClean="0"/>
              <a:t>stop this work.</a:t>
            </a:r>
            <a:endParaRPr lang="en-GB" sz="20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049731" y="3886202"/>
            <a:ext cx="3456469" cy="469899"/>
          </a:xfrm>
        </p:spPr>
        <p:txBody>
          <a:bodyPr/>
          <a:lstStyle/>
          <a:p>
            <a:r>
              <a:rPr lang="en-GB" b="1" dirty="0" smtClean="0"/>
              <a:t>SCHOOL SUPPLIES</a:t>
            </a:r>
            <a:endParaRPr lang="en-GB" b="1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2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3" b="16803"/>
          <a:stretch>
            <a:fillRect/>
          </a:stretch>
        </p:blipFill>
        <p:spPr>
          <a:xfrm>
            <a:off x="8049731" y="1400127"/>
            <a:ext cx="3447878" cy="2254348"/>
          </a:xfrm>
        </p:spPr>
      </p:pic>
      <p:sp>
        <p:nvSpPr>
          <p:cNvPr id="11" name="Text Placeholder 10"/>
          <p:cNvSpPr>
            <a:spLocks noGrp="1"/>
          </p:cNvSpPr>
          <p:nvPr>
            <p:ph type="body" sz="half" idx="20"/>
          </p:nvPr>
        </p:nvSpPr>
        <p:spPr>
          <a:xfrm>
            <a:off x="8049731" y="4559301"/>
            <a:ext cx="3452445" cy="1659381"/>
          </a:xfrm>
        </p:spPr>
        <p:txBody>
          <a:bodyPr>
            <a:noAutofit/>
          </a:bodyPr>
          <a:lstStyle/>
          <a:p>
            <a:r>
              <a:rPr lang="en-GB" sz="2000" dirty="0"/>
              <a:t>Funds were recently sent to Pastor Patrick </a:t>
            </a:r>
            <a:r>
              <a:rPr lang="en-GB" sz="2000" dirty="0" err="1"/>
              <a:t>Ssimbwa</a:t>
            </a:r>
            <a:r>
              <a:rPr lang="en-GB" sz="2000" dirty="0"/>
              <a:t>, who purchased a basic pack for each of the children in most need. It costs just £5 to provide an education pack for a child</a:t>
            </a: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14" y="1519311"/>
            <a:ext cx="2944572" cy="2130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Placeholder 13"/>
          <p:cNvPicPr>
            <a:picLocks noGrp="1" noChangeAspect="1"/>
          </p:cNvPicPr>
          <p:nvPr>
            <p:ph type="pic" idx="2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172" y="1135064"/>
            <a:ext cx="2095500" cy="2514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47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1017211"/>
          </a:xfrm>
        </p:spPr>
        <p:txBody>
          <a:bodyPr>
            <a:normAutofit/>
          </a:bodyPr>
          <a:lstStyle/>
          <a:p>
            <a:r>
              <a:rPr lang="en-GB" sz="4400" b="1" dirty="0" smtClean="0"/>
              <a:t>THANK YOU ST. MARY’S….</a:t>
            </a:r>
            <a:endParaRPr lang="en-GB" sz="4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024467" y="1770744"/>
            <a:ext cx="10130516" cy="3077028"/>
          </a:xfrm>
        </p:spPr>
        <p:txBody>
          <a:bodyPr>
            <a:normAutofit/>
          </a:bodyPr>
          <a:lstStyle/>
          <a:p>
            <a:r>
              <a:rPr lang="en-GB" sz="3200" dirty="0" smtClean="0"/>
              <a:t>YOUR MONEY, GIVEN THROUGH MISSION BEYOND, HELPS THIS AMAZING LITTLE CHARITY PERFORM ITS MIRACLES EVERY DAY.  </a:t>
            </a:r>
          </a:p>
          <a:p>
            <a:endParaRPr lang="en-GB" sz="3200" dirty="0"/>
          </a:p>
          <a:p>
            <a:r>
              <a:rPr lang="en-GB" sz="3200" dirty="0" smtClean="0"/>
              <a:t>EVERY PENNY HELPS AND MAKES SUCH A                        DIFFERENCE….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9740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WHAT TO PRAY FOR: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THANK GOD FOR ALL THE VOLUNTEER KNITTERS WHO FAITHFULLY KNIT FOR FAMILIES IN EASTERN EUROPE</a:t>
            </a:r>
          </a:p>
          <a:p>
            <a:r>
              <a:rPr lang="en-GB" sz="2800" dirty="0" smtClean="0"/>
              <a:t>FOR GOOD RELATIONSHIPS WITH CHURCHES AND ORGANISATIONS IN THE COMMUNITIES C.H.I. WORK IN</a:t>
            </a:r>
          </a:p>
          <a:p>
            <a:r>
              <a:rPr lang="en-GB" sz="2800" dirty="0" smtClean="0"/>
              <a:t>FOR GOD TO HONOUR AND GLORIFY THE WORK C.H.I. DOES IN AFRICA AND EASTERN EUROPE</a:t>
            </a:r>
          </a:p>
          <a:p>
            <a:r>
              <a:rPr lang="en-GB" sz="2800" dirty="0" smtClean="0"/>
              <a:t>PRAY FOR THE TARGET OF £2020 TO BE REACHED THIS YEAR.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56389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725714"/>
          </a:xfrm>
        </p:spPr>
        <p:txBody>
          <a:bodyPr>
            <a:normAutofit/>
          </a:bodyPr>
          <a:lstStyle/>
          <a:p>
            <a:r>
              <a:rPr lang="en-GB" sz="4400" b="1" dirty="0" smtClean="0"/>
              <a:t>HOW YOU CAN HELP…</a:t>
            </a:r>
            <a:endParaRPr lang="en-GB" sz="44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249715"/>
            <a:ext cx="6873240" cy="3968970"/>
          </a:xfrm>
        </p:spPr>
        <p:txBody>
          <a:bodyPr>
            <a:noAutofit/>
          </a:bodyPr>
          <a:lstStyle/>
          <a:p>
            <a:r>
              <a:rPr lang="en-GB" sz="3600" dirty="0" smtClean="0"/>
              <a:t>PRAY FOR C.H.I.</a:t>
            </a:r>
          </a:p>
          <a:p>
            <a:r>
              <a:rPr lang="en-GB" sz="3600" dirty="0" smtClean="0"/>
              <a:t>COLLECT WOOL AND/OR KNIT GARMENTS</a:t>
            </a:r>
          </a:p>
          <a:p>
            <a:r>
              <a:rPr lang="en-GB" sz="3600" dirty="0" smtClean="0"/>
              <a:t>CHECK OUT THE WORK OF C.H.I. AT christianhope.org.uk</a:t>
            </a:r>
          </a:p>
          <a:p>
            <a:r>
              <a:rPr lang="en-GB" sz="3600" dirty="0" smtClean="0"/>
              <a:t>SPEAK TO ANY OF THE MISSION BEYOND TEAM – COME AND JOIN US!</a:t>
            </a:r>
          </a:p>
          <a:p>
            <a:endParaRPr lang="en-GB" sz="3600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" r="5500"/>
          <a:stretch>
            <a:fillRect/>
          </a:stretch>
        </p:blipFill>
        <p:spPr>
          <a:xfrm>
            <a:off x="7778798" y="1112972"/>
            <a:ext cx="3644962" cy="5467443"/>
          </a:xfrm>
        </p:spPr>
      </p:pic>
    </p:spTree>
    <p:extLst>
      <p:ext uri="{BB962C8B-B14F-4D97-AF65-F5344CB8AC3E}">
        <p14:creationId xmlns:p14="http://schemas.microsoft.com/office/powerpoint/2010/main" val="46582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TC104033937[[fn=Vapor Trail]]</Template>
  <TotalTime>65</TotalTime>
  <Words>405</Words>
  <Application>Microsoft Office PowerPoint</Application>
  <PresentationFormat>Widescreen</PresentationFormat>
  <Paragraphs>37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Century Gothic</vt:lpstr>
      <vt:lpstr>Vapor Trail</vt:lpstr>
      <vt:lpstr>MISSION BEYOND UPDATE</vt:lpstr>
      <vt:lpstr>St. Mary’s Mission statement</vt:lpstr>
      <vt:lpstr>CHRISTIAN HOPE INTERNATIONAL</vt:lpstr>
      <vt:lpstr>HELPING TO BRING HOPE…   </vt:lpstr>
      <vt:lpstr>Bringing hope</vt:lpstr>
      <vt:lpstr>Latest news</vt:lpstr>
      <vt:lpstr>THANK YOU ST. MARY’S….</vt:lpstr>
      <vt:lpstr>WHAT TO PRAY FOR:</vt:lpstr>
      <vt:lpstr>HOW YOU CAN HELP…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MISSION BEYOND UPDATE</dc:title>
  <dc:creator>Helen Holland</dc:creator>
  <cp:lastModifiedBy>Helen Holland</cp:lastModifiedBy>
  <cp:revision>11</cp:revision>
  <dcterms:created xsi:type="dcterms:W3CDTF">2014-10-28T08:17:25Z</dcterms:created>
  <dcterms:modified xsi:type="dcterms:W3CDTF">2014-10-29T09:02:07Z</dcterms:modified>
</cp:coreProperties>
</file>